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0" r:id="rId4"/>
    <p:sldId id="272" r:id="rId5"/>
    <p:sldId id="259" r:id="rId6"/>
    <p:sldId id="294" r:id="rId7"/>
    <p:sldId id="261" r:id="rId8"/>
    <p:sldId id="262" r:id="rId9"/>
    <p:sldId id="264" r:id="rId10"/>
    <p:sldId id="265" r:id="rId11"/>
    <p:sldId id="288" r:id="rId12"/>
    <p:sldId id="266" r:id="rId13"/>
    <p:sldId id="274" r:id="rId14"/>
    <p:sldId id="276" r:id="rId15"/>
    <p:sldId id="277" r:id="rId16"/>
    <p:sldId id="279" r:id="rId17"/>
    <p:sldId id="292" r:id="rId18"/>
    <p:sldId id="295" r:id="rId19"/>
    <p:sldId id="296" r:id="rId20"/>
    <p:sldId id="291" r:id="rId21"/>
    <p:sldId id="293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AABC-97D8-41A0-A9F4-FFE9274513F3}" type="datetimeFigureOut">
              <a:rPr lang="it-IT" smtClean="0"/>
              <a:t>01/03/2024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3B3D-9026-40FF-BA0B-7A6FB340C6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2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73B3D-9026-40FF-BA0B-7A6FB340C66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25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8076-5BD2-B60D-D0B2-66FE7C918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A9EF0-A07A-1935-CDB0-19F154460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64EC7-D007-253F-463F-C5F84A8E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93E6-1EAD-F229-1220-4810E538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F7D07-6056-8A02-DEBC-011DD1A0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D50C-FB97-BAFA-DF4C-67AF5FD9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3EAF8-88D6-1FEB-5B6E-5D3B55CD6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3A59-D292-2A8D-27E4-864206FE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0F7D5-9760-BF16-4EE2-4F7070D4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F2368-4963-3A4E-36C7-339FBC7A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FBFCD-1443-0BA5-3C49-8FD77AE8F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946D5-A50F-BD65-50EC-9FF1E3063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2CE78-4D39-2E7E-EA26-CA446286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6B294-7ADA-4814-72AB-82A05571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EB62-B57A-9550-2681-03573F4A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4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406F-EE9A-CA23-22BD-EC75F624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B3A2-68D4-1C83-D3CA-C5BF6F06A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6B580-5743-0794-EE2B-5F0F27F2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91C9A-5991-E535-EDDC-F96E5E0A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9D4B9-258F-F282-D03C-0AF7035C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97B9-DE64-7AA1-A367-DC3EDB0F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BD316-09DE-F377-49A6-809533F44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9CCC-2503-4B6C-D4DA-9B997B07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C3E5-C257-128C-6D3D-0A87E0C3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1E148-22B2-8291-48FA-2D8B0337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F70D-8AA6-7390-86FA-02827F34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CCCA8-E92B-40F0-73A1-50BA3917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6F579-3A60-98AE-1ACB-873A43A85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9402E-AF1B-10B1-939E-FD2206D2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73B27-70E8-9793-F883-550D5C1E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47EAC-400F-6614-3979-692B91A1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61F2-CF56-ACB3-A934-1ED4A210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66922-550D-4204-E24F-FF18F29C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6A7C1-EC5A-EFEC-61A8-7F5D57D84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4A6A5-8F61-1E44-BF5D-D22F261CD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EC17C-F3B0-A8B3-9668-9FC06793D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57A33-4BA7-3101-2D33-992C80C8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2A0FB3-A8D4-6608-A439-9A707F28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61D88-4663-3546-BA50-26983F92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E3BB-9A33-D65F-B9CC-9C2C8CBC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0693E-F38A-ADC8-44D5-BDFED128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60C54-EF28-84FE-B777-23EBF052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72851-6AB3-03AC-9779-FCE887EB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E8FEB-FC38-5207-4782-A8E2A352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305BE-AE7B-C141-97B1-EAF8E604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84FB6-69C6-B24A-529F-19A5E1FA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DC48-9FFD-802B-B087-102BF0EE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37A2D-04D1-1FF6-D20C-40E85720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D9F94-9A86-1C1F-10A1-0A075F110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28EDE-74D9-6507-A0CE-B85B6AED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58E5C-3C10-8B41-0758-17EEC0EA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9FC28-8BB4-6AD5-D4EE-838145AC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D69C-29B0-CF1D-C3EF-0B362D7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E3C90-438A-A0EA-1619-771EE101D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67604-EA4B-7F46-9FC8-040D6581C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2EBA9-29D2-00EB-959F-A230E70B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0E32D-C7F0-A169-4E6B-42DD5899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93276-6208-2BAF-3804-85ECD9D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A26E4-B7C6-1298-CD97-DC4677B9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0E761-7670-0EF4-C2C1-6682781E5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4E2DB-ED9D-F537-8AA4-09D81056E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F125-4E9E-45C0-893A-6C4140D0F8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E408-08F7-DA3A-1912-292697DAB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A1FF1-5876-B15C-D269-446A56F5F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1 accesso">
            <a:extLst>
              <a:ext uri="{FF2B5EF4-FFF2-40B4-BE49-F238E27FC236}">
                <a16:creationId xmlns:a16="http://schemas.microsoft.com/office/drawing/2014/main" id="{C14C3199-2581-B677-E957-3ADCE64E4A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13"/>
            <a:ext cx="12192000" cy="59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4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8A076CD-20A9-5DF8-1699-9F2EFF88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936"/>
            <a:ext cx="12192000" cy="52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3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833DA8E-FC6A-D5FB-7339-AA2DDA9B4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42"/>
            <a:ext cx="12192000" cy="6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4F7141B-DF90-4172-8CC8-5503FE8F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64"/>
            <a:ext cx="12192000" cy="65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8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657C536-51F4-AFD9-5CA7-88A46FE8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26" y="0"/>
            <a:ext cx="984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E656228-D66E-A477-F062-6FFDE4A6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520"/>
            <a:ext cx="12192000" cy="59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6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5CD6190-0D8D-D452-CAA6-CFE2DDA8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562"/>
            <a:ext cx="12192000" cy="52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9DED93-E0F9-6CE8-9078-2862AC225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54"/>
            <a:ext cx="12192000" cy="6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0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D435785-41A9-99F5-11BA-FD32088D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20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18B7606-8DE2-A115-6887-CEFA3A253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3E89F5C-539F-3C6C-DF61-05603E5A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187"/>
            <a:ext cx="12192000" cy="69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6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2 accesso">
            <a:extLst>
              <a:ext uri="{FF2B5EF4-FFF2-40B4-BE49-F238E27FC236}">
                <a16:creationId xmlns:a16="http://schemas.microsoft.com/office/drawing/2014/main" id="{7C3BDF26-D9A0-1763-1554-C1944B91E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88"/>
            <a:ext cx="12192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2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BAEE84C-421D-F723-52C2-5BBE1BF56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7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3EDDF49-53BD-22C4-F394-6E72D425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0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47CF97C-21A3-719A-12F1-C50B272F3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71"/>
            <a:ext cx="12192000" cy="58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6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EF09F46-E2F9-1BFA-7BDD-3A140E171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549"/>
            <a:ext cx="12192000" cy="56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1 Compilazione della domanda CTU">
            <a:extLst>
              <a:ext uri="{FF2B5EF4-FFF2-40B4-BE49-F238E27FC236}">
                <a16:creationId xmlns:a16="http://schemas.microsoft.com/office/drawing/2014/main" id="{D3CDD2B6-AF1A-8901-53A4-DB6955E6B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12192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8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725F7-2991-4CAA-85F3-F74D42D2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366"/>
            <a:ext cx="12192000" cy="59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8D37D9F-2A5C-7B10-80B8-56551EB2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42"/>
            <a:ext cx="12192000" cy="575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4 Certificazioni">
            <a:extLst>
              <a:ext uri="{FF2B5EF4-FFF2-40B4-BE49-F238E27FC236}">
                <a16:creationId xmlns:a16="http://schemas.microsoft.com/office/drawing/2014/main" id="{2B560890-ED69-557F-F45A-C9B7219CE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56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8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DC6492C-D2FA-B5AE-7B10-8B3369152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9" y="0"/>
            <a:ext cx="11746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</Words>
  <Application>Microsoft Office PowerPoint</Application>
  <PresentationFormat>Widescreen</PresentationFormat>
  <Paragraphs>1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Intellera Consulting S.r.l.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Fiore</dc:creator>
  <cp:lastModifiedBy>Anna D'Aprile</cp:lastModifiedBy>
  <cp:revision>9</cp:revision>
  <dcterms:created xsi:type="dcterms:W3CDTF">2024-02-01T09:24:07Z</dcterms:created>
  <dcterms:modified xsi:type="dcterms:W3CDTF">2024-03-01T11:44:35Z</dcterms:modified>
</cp:coreProperties>
</file>