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0" r:id="rId4"/>
    <p:sldId id="272" r:id="rId5"/>
    <p:sldId id="259" r:id="rId6"/>
    <p:sldId id="293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01/03/2024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BAA2EE-1449-1F38-C32C-06C55222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A4FC3-61C4-485A-0C8D-B4408227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</Words>
  <Application>Microsoft Office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Anna D'Aprile</cp:lastModifiedBy>
  <cp:revision>6</cp:revision>
  <dcterms:created xsi:type="dcterms:W3CDTF">2024-02-01T09:24:07Z</dcterms:created>
  <dcterms:modified xsi:type="dcterms:W3CDTF">2024-03-01T11:44:01Z</dcterms:modified>
</cp:coreProperties>
</file>